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34" r:id="rId2"/>
    <p:sldId id="332" r:id="rId3"/>
    <p:sldId id="302" r:id="rId4"/>
    <p:sldId id="279" r:id="rId5"/>
    <p:sldId id="331" r:id="rId6"/>
    <p:sldId id="304" r:id="rId7"/>
    <p:sldId id="303" r:id="rId8"/>
    <p:sldId id="306" r:id="rId9"/>
    <p:sldId id="335" r:id="rId10"/>
    <p:sldId id="336" r:id="rId11"/>
    <p:sldId id="337" r:id="rId12"/>
    <p:sldId id="338" r:id="rId13"/>
    <p:sldId id="30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25"/>
    <a:srgbClr val="2B3827"/>
    <a:srgbClr val="353329"/>
    <a:srgbClr val="26225A"/>
    <a:srgbClr val="F7941D"/>
    <a:srgbClr val="6C150E"/>
    <a:srgbClr val="333333"/>
    <a:srgbClr val="2D426A"/>
    <a:srgbClr val="4A5650"/>
    <a:srgbClr val="2F7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94994" autoAdjust="0"/>
  </p:normalViewPr>
  <p:slideViewPr>
    <p:cSldViewPr>
      <p:cViewPr varScale="1">
        <p:scale>
          <a:sx n="76" d="100"/>
          <a:sy n="76" d="100"/>
        </p:scale>
        <p:origin x="114" y="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06.08.2026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F317-9C02-A3C3-AA14-AF2279B4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C68377-6D79-1259-33B3-B6645D31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718D7A-8439-F373-C88E-6A9883E6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0258F5-21B2-E5DE-64D9-7E0332880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7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158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0839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8228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92371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8299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7518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684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6BD2D-4E4A-EEE2-DE20-6B601F5FA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9EA82F3-CF6A-5882-A399-1EBAC3996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1CA7077-B8DB-7F68-DDB3-0E1A3464D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CD2011E-F209-4A05-454B-3344BACEC6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0708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9F64D-D890-7C82-BFB0-8D39EF4DE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E8B0E5D-031A-79F9-E533-BF895E6746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637CA9F-7AF3-B42B-3BB1-1C767B3F9B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5D845C-7103-7EBC-059B-8152BD13A0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04356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80417-116C-C368-A4E9-C818DC9E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5DF9CB49-B119-96A8-DA30-8DDE7410FB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1D0439A-0A4D-DB6B-F396-09CA9835E6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07DA81-A31A-967E-B765-51927C3123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3119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AD463-F6E2-1FB6-89E3-B20D32C6D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36179D3-A928-8932-F1C5-0652C0174C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6ABA894-EC23-2176-C97A-F85019E19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0C781B-7EF0-4ECE-C776-8641AF4594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40495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6712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8DAE9-215F-B8CA-D8BF-ABEC819B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3F87887-9475-818A-427B-7A14468D0F03}"/>
              </a:ext>
            </a:extLst>
          </p:cNvPr>
          <p:cNvSpPr txBox="1">
            <a:spLocks/>
          </p:cNvSpPr>
          <p:nvPr/>
        </p:nvSpPr>
        <p:spPr>
          <a:xfrm>
            <a:off x="1187624" y="4118546"/>
            <a:ext cx="4680520" cy="20162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7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Opening Notes</a:t>
            </a:r>
          </a:p>
        </p:txBody>
      </p:sp>
    </p:spTree>
    <p:extLst>
      <p:ext uri="{BB962C8B-B14F-4D97-AF65-F5344CB8AC3E}">
        <p14:creationId xmlns:p14="http://schemas.microsoft.com/office/powerpoint/2010/main" val="3404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380C79C-9692-91F4-96A5-5545FE2B5C14}"/>
              </a:ext>
            </a:extLst>
          </p:cNvPr>
          <p:cNvSpPr txBox="1">
            <a:spLocks/>
          </p:cNvSpPr>
          <p:nvPr/>
        </p:nvSpPr>
        <p:spPr>
          <a:xfrm>
            <a:off x="1331640" y="692696"/>
            <a:ext cx="5040560" cy="511256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Much prayer – </a:t>
            </a:r>
            <a:b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much blessing; </a:t>
            </a:r>
          </a:p>
          <a:p>
            <a:pPr algn="l"/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Little prayer – </a:t>
            </a:r>
            <a:b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little blessing;</a:t>
            </a:r>
          </a:p>
          <a:p>
            <a:pPr algn="l"/>
            <a:endParaRPr lang="en-US" sz="2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 prayer – </a:t>
            </a:r>
            <a:br>
              <a:rPr lang="en-US" sz="4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no blessing</a:t>
            </a:r>
          </a:p>
        </p:txBody>
      </p:sp>
    </p:spTree>
    <p:extLst>
      <p:ext uri="{BB962C8B-B14F-4D97-AF65-F5344CB8AC3E}">
        <p14:creationId xmlns:p14="http://schemas.microsoft.com/office/powerpoint/2010/main" val="3963066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275856" y="5383003"/>
            <a:ext cx="3096344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John Wesley </a:t>
            </a:r>
            <a:endParaRPr lang="en-US" sz="6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1403648" y="980728"/>
            <a:ext cx="4896544" cy="36724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0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"God does nothing except </a:t>
            </a:r>
            <a:br>
              <a:rPr lang="en-US" sz="50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0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in response</a:t>
            </a:r>
            <a:br>
              <a:rPr lang="en-US" sz="50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0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to believing prayer."</a:t>
            </a:r>
          </a:p>
        </p:txBody>
      </p:sp>
    </p:spTree>
    <p:extLst>
      <p:ext uri="{BB962C8B-B14F-4D97-AF65-F5344CB8AC3E}">
        <p14:creationId xmlns:p14="http://schemas.microsoft.com/office/powerpoint/2010/main" val="228641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7A965C6-9D9E-0794-55C9-9CA7ED786A44}"/>
              </a:ext>
            </a:extLst>
          </p:cNvPr>
          <p:cNvSpPr txBox="1">
            <a:spLocks/>
          </p:cNvSpPr>
          <p:nvPr/>
        </p:nvSpPr>
        <p:spPr>
          <a:xfrm>
            <a:off x="1259632" y="1124744"/>
            <a:ext cx="5112568" cy="439248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8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PRAYER</a:t>
            </a:r>
            <a:r>
              <a:rPr lang="en-US" sz="6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6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 joining </a:t>
            </a:r>
            <a:br>
              <a:rPr lang="en-US" sz="5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forces with </a:t>
            </a:r>
            <a:br>
              <a:rPr lang="en-US" sz="5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God against </a:t>
            </a:r>
            <a:br>
              <a:rPr lang="en-US" sz="5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4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enemy.</a:t>
            </a:r>
            <a:endParaRPr lang="en-US" sz="6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511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7A965C6-9D9E-0794-55C9-9CA7ED786A44}"/>
              </a:ext>
            </a:extLst>
          </p:cNvPr>
          <p:cNvSpPr txBox="1">
            <a:spLocks/>
          </p:cNvSpPr>
          <p:nvPr/>
        </p:nvSpPr>
        <p:spPr>
          <a:xfrm>
            <a:off x="1054580" y="332656"/>
            <a:ext cx="5832648" cy="129614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Hurry to the place of prayer</a:t>
            </a:r>
            <a:endParaRPr lang="en-US" sz="10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C8DA2B7-BFC3-9BB5-C2C5-DC7502B5B4DD}"/>
              </a:ext>
            </a:extLst>
          </p:cNvPr>
          <p:cNvSpPr txBox="1">
            <a:spLocks/>
          </p:cNvSpPr>
          <p:nvPr/>
        </p:nvSpPr>
        <p:spPr>
          <a:xfrm>
            <a:off x="4601169" y="5427462"/>
            <a:ext cx="1728192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Zec. 8:21</a:t>
            </a:r>
            <a:endParaRPr lang="en-US" sz="54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4A0573DF-3C55-F1FA-30E6-34C7CFED98BB}"/>
              </a:ext>
            </a:extLst>
          </p:cNvPr>
          <p:cNvSpPr txBox="1">
            <a:spLocks/>
          </p:cNvSpPr>
          <p:nvPr/>
        </p:nvSpPr>
        <p:spPr>
          <a:xfrm>
            <a:off x="1083749" y="2132856"/>
            <a:ext cx="5774310" cy="311458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“Let us go at once to entreat the Lord and seek the Lord  Almighty, I myself </a:t>
            </a:r>
            <a:br>
              <a:rPr lang="en-US" sz="40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am going.”</a:t>
            </a:r>
          </a:p>
        </p:txBody>
      </p:sp>
    </p:spTree>
    <p:extLst>
      <p:ext uri="{BB962C8B-B14F-4D97-AF65-F5344CB8AC3E}">
        <p14:creationId xmlns:p14="http://schemas.microsoft.com/office/powerpoint/2010/main" val="359549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45A094B-912D-5C7E-FE20-8093DA56C356}"/>
              </a:ext>
            </a:extLst>
          </p:cNvPr>
          <p:cNvSpPr txBox="1">
            <a:spLocks/>
          </p:cNvSpPr>
          <p:nvPr/>
        </p:nvSpPr>
        <p:spPr>
          <a:xfrm>
            <a:off x="4788024" y="2089111"/>
            <a:ext cx="1728192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1Tim 2:8</a:t>
            </a:r>
            <a:endParaRPr lang="en-US" sz="540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9CB035F-357F-9A4C-9347-F3B79D9E3175}"/>
              </a:ext>
            </a:extLst>
          </p:cNvPr>
          <p:cNvSpPr txBox="1">
            <a:spLocks/>
          </p:cNvSpPr>
          <p:nvPr/>
        </p:nvSpPr>
        <p:spPr>
          <a:xfrm>
            <a:off x="965184" y="288911"/>
            <a:ext cx="5774310" cy="18002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600" b="1" i="1" spc="-150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“I want all MEN everywhere to lift up holy hands in prayer.”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5A378AB-3763-40EB-8FCA-396C48323DEB}"/>
              </a:ext>
            </a:extLst>
          </p:cNvPr>
          <p:cNvSpPr txBox="1">
            <a:spLocks/>
          </p:cNvSpPr>
          <p:nvPr/>
        </p:nvSpPr>
        <p:spPr>
          <a:xfrm>
            <a:off x="938863" y="2824673"/>
            <a:ext cx="5911491" cy="322487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a) “Reaching MEN / </a:t>
            </a:r>
            <a:b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Ladies for Christ”</a:t>
            </a:r>
            <a:b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b) “Working With MEN / Ladies”</a:t>
            </a:r>
            <a:b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28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c) “Growing MEN / </a:t>
            </a:r>
            <a:b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Ladies for God”</a:t>
            </a:r>
            <a:endParaRPr lang="en-US" sz="60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014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9F757B59-017C-971E-3471-3CA0C7EA5B6E}"/>
              </a:ext>
            </a:extLst>
          </p:cNvPr>
          <p:cNvSpPr txBox="1">
            <a:spLocks/>
          </p:cNvSpPr>
          <p:nvPr/>
        </p:nvSpPr>
        <p:spPr>
          <a:xfrm>
            <a:off x="1115616" y="1484784"/>
            <a:ext cx="5472608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“Lord, </a:t>
            </a:r>
            <a:r>
              <a:rPr lang="en-US" sz="5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send me somebody </a:t>
            </a:r>
            <a:b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who needs </a:t>
            </a:r>
            <a: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to know </a:t>
            </a:r>
            <a:r>
              <a:rPr lang="en-US" sz="5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you.</a:t>
            </a:r>
            <a: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667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CF53141-CE1D-816B-F299-AA1A5FE80F41}"/>
              </a:ext>
            </a:extLst>
          </p:cNvPr>
          <p:cNvSpPr txBox="1">
            <a:spLocks/>
          </p:cNvSpPr>
          <p:nvPr/>
        </p:nvSpPr>
        <p:spPr>
          <a:xfrm>
            <a:off x="997442" y="197151"/>
            <a:ext cx="5086726" cy="71009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Honor due to God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32A91AC-B67D-53C2-90A4-FFD113C505B9}"/>
              </a:ext>
            </a:extLst>
          </p:cNvPr>
          <p:cNvSpPr txBox="1">
            <a:spLocks/>
          </p:cNvSpPr>
          <p:nvPr/>
        </p:nvSpPr>
        <p:spPr>
          <a:xfrm>
            <a:off x="997442" y="1196752"/>
            <a:ext cx="1728192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29:2 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B121F89-F45B-A382-AFCB-88F907262D99}"/>
              </a:ext>
            </a:extLst>
          </p:cNvPr>
          <p:cNvSpPr txBox="1">
            <a:spLocks/>
          </p:cNvSpPr>
          <p:nvPr/>
        </p:nvSpPr>
        <p:spPr>
          <a:xfrm>
            <a:off x="1540828" y="1616232"/>
            <a:ext cx="5263419" cy="194421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Ascribe to the LORD </a:t>
            </a:r>
            <a:b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glory due his name; </a:t>
            </a:r>
          </a:p>
          <a:p>
            <a:pPr algn="l"/>
            <a: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worship the LORD in the splendor of his holiness.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05896455-785D-29F2-7772-055B06B7CC98}"/>
              </a:ext>
            </a:extLst>
          </p:cNvPr>
          <p:cNvSpPr txBox="1">
            <a:spLocks/>
          </p:cNvSpPr>
          <p:nvPr/>
        </p:nvSpPr>
        <p:spPr>
          <a:xfrm>
            <a:off x="1012192" y="4149080"/>
            <a:ext cx="1728192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34:3 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C695184-B4B0-BFC8-133D-8757240370CD}"/>
              </a:ext>
            </a:extLst>
          </p:cNvPr>
          <p:cNvSpPr txBox="1">
            <a:spLocks/>
          </p:cNvSpPr>
          <p:nvPr/>
        </p:nvSpPr>
        <p:spPr>
          <a:xfrm>
            <a:off x="1509890" y="4725144"/>
            <a:ext cx="4975387" cy="154928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Glorify the LORD </a:t>
            </a:r>
            <a:b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with me; let us exalt his name together.</a:t>
            </a:r>
          </a:p>
        </p:txBody>
      </p:sp>
    </p:spTree>
    <p:extLst>
      <p:ext uri="{BB962C8B-B14F-4D97-AF65-F5344CB8AC3E}">
        <p14:creationId xmlns:p14="http://schemas.microsoft.com/office/powerpoint/2010/main" val="38239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6EFBB6-00AD-1161-DF96-AE9C1E672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CC2A0C0-92A8-F9B2-C187-B69A92C4F303}"/>
              </a:ext>
            </a:extLst>
          </p:cNvPr>
          <p:cNvSpPr txBox="1">
            <a:spLocks/>
          </p:cNvSpPr>
          <p:nvPr/>
        </p:nvSpPr>
        <p:spPr>
          <a:xfrm>
            <a:off x="997442" y="620688"/>
            <a:ext cx="1728192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57:5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2B9AC6C-38E0-C197-CE45-FDCADDEEA78F}"/>
              </a:ext>
            </a:extLst>
          </p:cNvPr>
          <p:cNvSpPr txBox="1">
            <a:spLocks/>
          </p:cNvSpPr>
          <p:nvPr/>
        </p:nvSpPr>
        <p:spPr>
          <a:xfrm>
            <a:off x="1547664" y="1145781"/>
            <a:ext cx="5047395" cy="193925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Be exalted, O God, above the heavens;</a:t>
            </a:r>
            <a:b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let your glory be over all the earth.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E65FFFD0-8963-4D67-E617-98EA13CEEF4D}"/>
              </a:ext>
            </a:extLst>
          </p:cNvPr>
          <p:cNvSpPr txBox="1">
            <a:spLocks/>
          </p:cNvSpPr>
          <p:nvPr/>
        </p:nvSpPr>
        <p:spPr>
          <a:xfrm>
            <a:off x="1012192" y="3623987"/>
            <a:ext cx="1903624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107:32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EE9FD5CF-9EA7-9559-C737-B182EF09E475}"/>
              </a:ext>
            </a:extLst>
          </p:cNvPr>
          <p:cNvSpPr txBox="1">
            <a:spLocks/>
          </p:cNvSpPr>
          <p:nvPr/>
        </p:nvSpPr>
        <p:spPr>
          <a:xfrm>
            <a:off x="1547664" y="4149080"/>
            <a:ext cx="5191411" cy="193925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Let them exalt him in </a:t>
            </a:r>
            <a:b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assembly of the</a:t>
            </a:r>
            <a:b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people and praise him in the council of the elders.</a:t>
            </a:r>
          </a:p>
        </p:txBody>
      </p:sp>
    </p:spTree>
    <p:extLst>
      <p:ext uri="{BB962C8B-B14F-4D97-AF65-F5344CB8AC3E}">
        <p14:creationId xmlns:p14="http://schemas.microsoft.com/office/powerpoint/2010/main" val="213761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26C377-04D0-0571-4715-856422BEB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351DD611-AEC2-95A1-7867-DB979D4ECE4A}"/>
              </a:ext>
            </a:extLst>
          </p:cNvPr>
          <p:cNvSpPr txBox="1">
            <a:spLocks/>
          </p:cNvSpPr>
          <p:nvPr/>
        </p:nvSpPr>
        <p:spPr>
          <a:xfrm>
            <a:off x="997442" y="312133"/>
            <a:ext cx="1728192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Isa 25:1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C45C6C0-D463-E377-C4A4-117D8BF30FE7}"/>
              </a:ext>
            </a:extLst>
          </p:cNvPr>
          <p:cNvSpPr txBox="1">
            <a:spLocks/>
          </p:cNvSpPr>
          <p:nvPr/>
        </p:nvSpPr>
        <p:spPr>
          <a:xfrm>
            <a:off x="1553959" y="926632"/>
            <a:ext cx="5616624" cy="250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 LORD, you are my God; </a:t>
            </a:r>
            <a:br>
              <a:rPr lang="en-US" sz="2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 will exalt you and praise your name, for in perfect faithfulness you have done marvelous things, things planned long ago.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B71D5284-2AAC-9265-C1F1-01E3F4BE3023}"/>
              </a:ext>
            </a:extLst>
          </p:cNvPr>
          <p:cNvSpPr txBox="1">
            <a:spLocks/>
          </p:cNvSpPr>
          <p:nvPr/>
        </p:nvSpPr>
        <p:spPr>
          <a:xfrm>
            <a:off x="997442" y="3773758"/>
            <a:ext cx="1903624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Rev 19:7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8EEA7E6-6750-92CB-5047-5778186E6F7F}"/>
              </a:ext>
            </a:extLst>
          </p:cNvPr>
          <p:cNvSpPr txBox="1">
            <a:spLocks/>
          </p:cNvSpPr>
          <p:nvPr/>
        </p:nvSpPr>
        <p:spPr>
          <a:xfrm>
            <a:off x="1547664" y="4133798"/>
            <a:ext cx="5616624" cy="217552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Let us rejoice and be glad and give him glory! For the wedding of the Lamb has come, and his bride has made herself ready.</a:t>
            </a:r>
          </a:p>
        </p:txBody>
      </p:sp>
    </p:spTree>
    <p:extLst>
      <p:ext uri="{BB962C8B-B14F-4D97-AF65-F5344CB8AC3E}">
        <p14:creationId xmlns:p14="http://schemas.microsoft.com/office/powerpoint/2010/main" val="288473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98FE5E-9924-472F-A19B-BC130642D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AFD7B9-F3F6-7128-54C2-3F2D08424460}"/>
              </a:ext>
            </a:extLst>
          </p:cNvPr>
          <p:cNvSpPr txBox="1">
            <a:spLocks/>
          </p:cNvSpPr>
          <p:nvPr/>
        </p:nvSpPr>
        <p:spPr>
          <a:xfrm>
            <a:off x="1115616" y="1160748"/>
            <a:ext cx="5688632" cy="453650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purpose of prayer </a:t>
            </a:r>
            <a:r>
              <a:rPr lang="en-US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is not </a:t>
            </a:r>
            <a:br>
              <a:rPr lang="en-US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to persuade God or influence God, </a:t>
            </a:r>
            <a:br>
              <a:rPr lang="en-US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but </a:t>
            </a:r>
            <a:r>
              <a:rPr lang="en-US" sz="4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to join forces with HIM against the enemy.</a:t>
            </a:r>
          </a:p>
        </p:txBody>
      </p:sp>
    </p:spTree>
    <p:extLst>
      <p:ext uri="{BB962C8B-B14F-4D97-AF65-F5344CB8AC3E}">
        <p14:creationId xmlns:p14="http://schemas.microsoft.com/office/powerpoint/2010/main" val="46358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B25EF0-05B4-3D46-0398-2451EAD3F6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6FC0E00-CD9A-E6FD-08E3-81CD08973BA5}"/>
              </a:ext>
            </a:extLst>
          </p:cNvPr>
          <p:cNvSpPr txBox="1">
            <a:spLocks/>
          </p:cNvSpPr>
          <p:nvPr/>
        </p:nvSpPr>
        <p:spPr>
          <a:xfrm>
            <a:off x="1017048" y="404664"/>
            <a:ext cx="5230742" cy="117704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Don’t forget our enemy 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1536B41B-A142-B4FA-B91F-917B708EA1FC}"/>
              </a:ext>
            </a:extLst>
          </p:cNvPr>
          <p:cNvSpPr txBox="1">
            <a:spLocks/>
          </p:cNvSpPr>
          <p:nvPr/>
        </p:nvSpPr>
        <p:spPr>
          <a:xfrm>
            <a:off x="1017048" y="2276872"/>
            <a:ext cx="5645102" cy="40324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“It is in </a:t>
            </a:r>
            <a:r>
              <a:rPr lang="en-US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satan’s</a:t>
            </a:r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best interest to keep the saints off their knees. Praying Christians are dangerous Christians. So </a:t>
            </a:r>
            <a:r>
              <a:rPr lang="en-US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satan</a:t>
            </a:r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tries every trick in</a:t>
            </a:r>
            <a:b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book to keep us </a:t>
            </a:r>
            <a:b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from staying in touch with God.”</a:t>
            </a:r>
          </a:p>
        </p:txBody>
      </p:sp>
    </p:spTree>
    <p:extLst>
      <p:ext uri="{BB962C8B-B14F-4D97-AF65-F5344CB8AC3E}">
        <p14:creationId xmlns:p14="http://schemas.microsoft.com/office/powerpoint/2010/main" val="305639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3F6000-0C91-4D7D-3149-64B693892D19}"/>
              </a:ext>
            </a:extLst>
          </p:cNvPr>
          <p:cNvSpPr txBox="1">
            <a:spLocks/>
          </p:cNvSpPr>
          <p:nvPr/>
        </p:nvSpPr>
        <p:spPr>
          <a:xfrm>
            <a:off x="1024242" y="476672"/>
            <a:ext cx="5760640" cy="251442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uk-UA" sz="3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</a:t>
            </a:r>
            <a:r>
              <a:rPr lang="uk-UA" sz="44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uk-UA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“What was the best thing that happened this week?”</a:t>
            </a:r>
            <a:endParaRPr lang="uk-UA" sz="40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A8DDF96-E397-1B32-A9D1-418024D00204}"/>
              </a:ext>
            </a:extLst>
          </p:cNvPr>
          <p:cNvSpPr txBox="1">
            <a:spLocks/>
          </p:cNvSpPr>
          <p:nvPr/>
        </p:nvSpPr>
        <p:spPr>
          <a:xfrm>
            <a:off x="1043608" y="3717032"/>
            <a:ext cx="5760640" cy="228583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</a:t>
            </a:r>
            <a:r>
              <a:rPr lang="uk-UA" sz="3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br>
              <a:rPr lang="uk-UA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“What was the worst happening this week?</a:t>
            </a:r>
            <a:endParaRPr lang="uk-UA" sz="40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05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411</Words>
  <Application>Microsoft Office PowerPoint</Application>
  <PresentationFormat>Екран (4:3)</PresentationFormat>
  <Paragraphs>50</Paragraphs>
  <Slides>13</Slides>
  <Notes>13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247</cp:revision>
  <dcterms:created xsi:type="dcterms:W3CDTF">2011-03-25T18:27:23Z</dcterms:created>
  <dcterms:modified xsi:type="dcterms:W3CDTF">2026-08-06T12:45:59Z</dcterms:modified>
</cp:coreProperties>
</file>